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5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64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61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3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034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02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26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311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540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081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42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DB80A-CA1C-4485-B1A9-8DB190582763}" type="datetimeFigureOut">
              <a:rPr lang="en-GB" smtClean="0"/>
              <a:t>30/01/2016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8D84-F759-474D-A1EC-5F2E85E5D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962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 rotWithShape="1">
          <a:blip r:embed="rId2"/>
          <a:srcRect l="11345" t="11323" r="9308" b="6578"/>
          <a:stretch/>
        </p:blipFill>
        <p:spPr bwMode="auto">
          <a:xfrm>
            <a:off x="179512" y="370878"/>
            <a:ext cx="8820472" cy="61206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8003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10079" t="12740" r="6101" b="7050"/>
          <a:stretch/>
        </p:blipFill>
        <p:spPr bwMode="auto">
          <a:xfrm>
            <a:off x="179512" y="749300"/>
            <a:ext cx="8712968" cy="54160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22567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9284" t="13211" r="8223" b="7522"/>
          <a:stretch/>
        </p:blipFill>
        <p:spPr bwMode="auto">
          <a:xfrm>
            <a:off x="179512" y="692696"/>
            <a:ext cx="8964488" cy="54726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4034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0080" t="11324" r="9018" b="8465"/>
          <a:stretch/>
        </p:blipFill>
        <p:spPr bwMode="auto">
          <a:xfrm>
            <a:off x="251520" y="548680"/>
            <a:ext cx="8640960" cy="53045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52687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2202" t="12741" r="9018" b="7993"/>
          <a:stretch/>
        </p:blipFill>
        <p:spPr bwMode="auto">
          <a:xfrm>
            <a:off x="395536" y="756151"/>
            <a:ext cx="8352928" cy="50491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9337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0345" t="12267" r="11141" b="7522"/>
          <a:stretch/>
        </p:blipFill>
        <p:spPr bwMode="auto">
          <a:xfrm>
            <a:off x="582960" y="714555"/>
            <a:ext cx="7992888" cy="54160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3280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1140" t="12267" r="11671" b="7522"/>
          <a:stretch/>
        </p:blipFill>
        <p:spPr bwMode="auto">
          <a:xfrm>
            <a:off x="467544" y="548680"/>
            <a:ext cx="8064896" cy="52719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020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6" t="13683" r="11406" b="7531"/>
          <a:stretch/>
        </p:blipFill>
        <p:spPr bwMode="auto">
          <a:xfrm>
            <a:off x="467544" y="764638"/>
            <a:ext cx="8280920" cy="52566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3159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6897" t="10852" r="6631" b="6106"/>
          <a:stretch/>
        </p:blipFill>
        <p:spPr bwMode="auto">
          <a:xfrm>
            <a:off x="467544" y="654684"/>
            <a:ext cx="8064896" cy="50785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478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8223" t="10852" r="6897" b="7049"/>
          <a:stretch/>
        </p:blipFill>
        <p:spPr bwMode="auto">
          <a:xfrm>
            <a:off x="323528" y="688250"/>
            <a:ext cx="8496944" cy="52634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78923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4" t="11323" r="8489" b="7996"/>
          <a:stretch/>
        </p:blipFill>
        <p:spPr bwMode="auto">
          <a:xfrm>
            <a:off x="395536" y="729906"/>
            <a:ext cx="8280920" cy="52193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298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0345" t="11796" r="6631" b="7522"/>
          <a:stretch/>
        </p:blipFill>
        <p:spPr bwMode="auto">
          <a:xfrm>
            <a:off x="611560" y="980728"/>
            <a:ext cx="8136904" cy="47525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4175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0875" t="11796" r="9814" b="7050"/>
          <a:stretch/>
        </p:blipFill>
        <p:spPr bwMode="auto">
          <a:xfrm>
            <a:off x="395536" y="692696"/>
            <a:ext cx="8208912" cy="5112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87180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Jaspreet</dc:creator>
  <cp:lastModifiedBy>Jaspreet</cp:lastModifiedBy>
  <cp:revision>9</cp:revision>
  <dcterms:created xsi:type="dcterms:W3CDTF">2016-01-30T18:38:35Z</dcterms:created>
  <dcterms:modified xsi:type="dcterms:W3CDTF">2016-01-30T18:52:56Z</dcterms:modified>
</cp:coreProperties>
</file>